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9"/>
  </p:notesMasterIdLst>
  <p:handoutMasterIdLst>
    <p:handoutMasterId r:id="rId30"/>
  </p:handoutMasterIdLst>
  <p:sldIdLst>
    <p:sldId id="436" r:id="rId9"/>
    <p:sldId id="433" r:id="rId10"/>
    <p:sldId id="411" r:id="rId11"/>
    <p:sldId id="437" r:id="rId12"/>
    <p:sldId id="439" r:id="rId13"/>
    <p:sldId id="438" r:id="rId14"/>
    <p:sldId id="440" r:id="rId15"/>
    <p:sldId id="446" r:id="rId16"/>
    <p:sldId id="441" r:id="rId17"/>
    <p:sldId id="447" r:id="rId18"/>
    <p:sldId id="442" r:id="rId19"/>
    <p:sldId id="448" r:id="rId20"/>
    <p:sldId id="449" r:id="rId21"/>
    <p:sldId id="453" r:id="rId22"/>
    <p:sldId id="444" r:id="rId23"/>
    <p:sldId id="445" r:id="rId24"/>
    <p:sldId id="450" r:id="rId25"/>
    <p:sldId id="451" r:id="rId26"/>
    <p:sldId id="452" r:id="rId27"/>
    <p:sldId id="435" r:id="rId28"/>
  </p:sldIdLst>
  <p:sldSz cx="9144000" cy="6858000" type="screen4x3"/>
  <p:notesSz cx="6858000" cy="9313863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740074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85" autoAdjust="0"/>
    <p:restoredTop sz="85480" autoAdjust="0"/>
  </p:normalViewPr>
  <p:slideViewPr>
    <p:cSldViewPr>
      <p:cViewPr varScale="1">
        <p:scale>
          <a:sx n="98" d="100"/>
          <a:sy n="98" d="100"/>
        </p:scale>
        <p:origin x="9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>
                <a:solidFill>
                  <a:srgbClr val="669900"/>
                </a:solidFill>
              </a:rPr>
              <a:t>Okujjanjabwa</a:t>
            </a:r>
            <a:r>
              <a:rPr lang="en-US" sz="1200" b="0" dirty="0">
                <a:solidFill>
                  <a:srgbClr val="669900"/>
                </a:solidFill>
              </a:rPr>
              <a:t> n’ </a:t>
            </a:r>
            <a:r>
              <a:rPr lang="en-US" sz="1200" b="0" dirty="0" err="1">
                <a:solidFill>
                  <a:srgbClr val="669900"/>
                </a:solidFill>
              </a:rPr>
              <a:t>eddagala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ly’akawuka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kamukenenya</a:t>
            </a:r>
            <a:r>
              <a:rPr lang="en-US" sz="1200" b="0" dirty="0">
                <a:solidFill>
                  <a:srgbClr val="669900"/>
                </a:solidFill>
              </a:rPr>
              <a:t> (</a:t>
            </a:r>
            <a:r>
              <a:rPr lang="en-US" sz="1200" b="0" dirty="0" err="1">
                <a:solidFill>
                  <a:srgbClr val="669900"/>
                </a:solidFill>
              </a:rPr>
              <a:t>eriyitibwa</a:t>
            </a:r>
            <a:r>
              <a:rPr lang="en-US" sz="1200" b="0" dirty="0">
                <a:solidFill>
                  <a:srgbClr val="669900"/>
                </a:solidFill>
              </a:rPr>
              <a:t> antiretroviral therapy </a:t>
            </a:r>
            <a:r>
              <a:rPr lang="en-US" sz="1200" b="0" dirty="0" err="1">
                <a:solidFill>
                  <a:srgbClr val="669900"/>
                </a:solidFill>
              </a:rPr>
              <a:t>oba</a:t>
            </a:r>
            <a:r>
              <a:rPr lang="en-US" sz="1200" b="0" dirty="0">
                <a:solidFill>
                  <a:srgbClr val="669900"/>
                </a:solidFill>
              </a:rPr>
              <a:t> ART </a:t>
            </a:r>
            <a:r>
              <a:rPr lang="en-US" sz="1200" b="0" dirty="0" err="1">
                <a:solidFill>
                  <a:srgbClr val="669900"/>
                </a:solidFill>
              </a:rPr>
              <a:t>mubufunze</a:t>
            </a:r>
            <a:r>
              <a:rPr lang="en-US" sz="1200" b="0" dirty="0">
                <a:solidFill>
                  <a:srgbClr val="669900"/>
                </a:solidFill>
              </a:rPr>
              <a:t>) </a:t>
            </a:r>
            <a:r>
              <a:rPr lang="en-US" sz="1200" b="0" dirty="0" err="1">
                <a:solidFill>
                  <a:srgbClr val="669900"/>
                </a:solidFill>
              </a:rPr>
              <a:t>kiyamba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abantu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abalina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akawuka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kamukenenya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okuwangala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ebbanga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egwanvu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n’obulamu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obulungi</a:t>
            </a:r>
            <a:r>
              <a:rPr lang="en-US" sz="1200" b="0" dirty="0">
                <a:solidFill>
                  <a:srgbClr val="669900"/>
                </a:solidFill>
              </a:rPr>
              <a:t>. </a:t>
            </a:r>
            <a:r>
              <a:rPr lang="en-US" sz="1200" b="0" dirty="0" err="1">
                <a:solidFill>
                  <a:srgbClr val="669900"/>
                </a:solidFill>
              </a:rPr>
              <a:t>Eddagala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lya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kawuka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ka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mukenya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terisobola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kukawonya</a:t>
            </a:r>
            <a:r>
              <a:rPr lang="en-US" sz="1200" b="0" dirty="0">
                <a:solidFill>
                  <a:srgbClr val="669900"/>
                </a:solidFill>
              </a:rPr>
              <a:t>, </a:t>
            </a:r>
            <a:r>
              <a:rPr lang="en-US" sz="1200" b="0" dirty="0" err="1">
                <a:solidFill>
                  <a:srgbClr val="669900"/>
                </a:solidFill>
              </a:rPr>
              <a:t>naye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lisobola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okukendeeza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kubungi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bw’akawuka</a:t>
            </a:r>
            <a:r>
              <a:rPr lang="en-US" sz="1200" b="0" dirty="0">
                <a:solidFill>
                  <a:srgbClr val="669900"/>
                </a:solidFill>
              </a:rPr>
              <a:t> mu </a:t>
            </a:r>
            <a:r>
              <a:rPr lang="en-US" sz="1200" b="0" dirty="0" err="1">
                <a:solidFill>
                  <a:srgbClr val="669900"/>
                </a:solidFill>
              </a:rPr>
              <a:t>mubiri.Okubeera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n’obuwuka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bwa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mukenenya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obutono</a:t>
            </a:r>
            <a:r>
              <a:rPr lang="en-US" sz="1200" b="0" dirty="0">
                <a:solidFill>
                  <a:srgbClr val="669900"/>
                </a:solidFill>
              </a:rPr>
              <a:t> mu </a:t>
            </a:r>
            <a:r>
              <a:rPr lang="en-US" sz="1200" b="0" dirty="0" err="1">
                <a:solidFill>
                  <a:srgbClr val="669900"/>
                </a:solidFill>
              </a:rPr>
              <a:t>mubiri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kikendeeza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kubuzibu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bwa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muganzi</a:t>
            </a:r>
            <a:r>
              <a:rPr lang="en-US" sz="1200" b="0" dirty="0">
                <a:solidFill>
                  <a:srgbClr val="669900"/>
                </a:solidFill>
              </a:rPr>
              <a:t> wo </a:t>
            </a:r>
            <a:r>
              <a:rPr lang="en-US" sz="1200" b="0" dirty="0" err="1">
                <a:solidFill>
                  <a:srgbClr val="669900"/>
                </a:solidFill>
              </a:rPr>
              <a:t>okukusiiga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akawuka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nga</a:t>
            </a:r>
            <a:r>
              <a:rPr lang="en-US" sz="1200" b="0" dirty="0">
                <a:solidFill>
                  <a:srgbClr val="669900"/>
                </a:solidFill>
              </a:rPr>
              <a:t> </a:t>
            </a:r>
            <a:r>
              <a:rPr lang="en-US" sz="1200" b="0" dirty="0" err="1">
                <a:solidFill>
                  <a:srgbClr val="669900"/>
                </a:solidFill>
              </a:rPr>
              <a:t>mwegatta</a:t>
            </a:r>
            <a:r>
              <a:rPr lang="en-US" sz="1200" b="0" dirty="0">
                <a:solidFill>
                  <a:srgbClr val="669900"/>
                </a:solidFill>
              </a:rPr>
              <a:t>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5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Okwongereza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kukuuma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okwattibwa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kamukenenya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obupiira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bukalimpiitawa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bulina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emiganyulo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emirala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embeera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y’obulamu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Abagalana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balondako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obupiira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bukalimpiitawa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enkola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yabwe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ey’ekizaala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gumba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ey’okwegema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okufuna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embuto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zebatetegekede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64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Ate era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obupiira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bukalimpitawa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bukendeeza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mikisa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’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gy’okwatibbwaendwadde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ezileeta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amabwa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bitundu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eby’ekyaama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okubundula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agawunya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n’enkumunye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ekitundu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ekwattiddwa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obulwadde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ekitundu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obulwadde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mwebuyinza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okuyita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kibikiddwa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Zisobola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okukendeeza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mikisa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gy’okwattibwa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obulwadde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obuletebwa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akaleeta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kookolo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(HPV)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n’endwadde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endala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ezekuusa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HPV(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ensundo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ezikwata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bitundu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byekyaama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ne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kokolo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ow’okumumwa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gwa’nabaana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8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7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80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3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emabega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wakatabo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mawulire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amalala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agakwatta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bupiira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bukalimpiitawa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Bw’owulira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y’enkolai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gyewandiyagadde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okukozesa,yogera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n’omusawo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kilinika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kubikwata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kukubeerawo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kweddagala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linooba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kitundu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mw’obeera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Abantu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bewegatta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nabo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gyebakoma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okubeera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abangi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,,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omukisa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gwo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okubeera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n’omuntu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gw’ewegatta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naye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alina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mukenenya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gweyongera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Muganziwo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bw’aba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alina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abantu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bangi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beyegatta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nabo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mukubiirize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okukendeeza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kumuwendo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guno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Kijja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kukendeeza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mikisa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egy’okufuna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akawuka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kamukenya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mwena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3/31/2017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20.jp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4191000"/>
            <a:ext cx="8978900" cy="1754326"/>
          </a:xfrm>
        </p:spPr>
        <p:txBody>
          <a:bodyPr wrap="square" anchor="t" anchorCtr="1">
            <a:spAutoFit/>
          </a:bodyPr>
          <a:lstStyle/>
          <a:p>
            <a:r>
              <a:rPr lang="en-US" altLang="en-US" sz="3600" b="1" dirty="0" err="1">
                <a:latin typeface="Calibri" panose="020F0502020204030204" pitchFamily="34" charset="0"/>
              </a:rPr>
              <a:t>Amawulire</a:t>
            </a:r>
            <a:r>
              <a:rPr lang="en-US" altLang="en-US" sz="3600" b="1" dirty="0"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</a:rPr>
              <a:t>agakwata</a:t>
            </a:r>
            <a:r>
              <a:rPr lang="en-US" altLang="en-US" sz="3600" b="1" dirty="0"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</a:rPr>
              <a:t>ku</a:t>
            </a:r>
            <a:r>
              <a:rPr lang="en-US" altLang="en-US" sz="3600" b="1" dirty="0"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</a:rPr>
              <a:t>nkola</a:t>
            </a:r>
            <a:r>
              <a:rPr lang="en-US" altLang="en-US" sz="3600" b="1" dirty="0"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</a:rPr>
              <a:t>enzenjawulo</a:t>
            </a:r>
            <a:r>
              <a:rPr lang="en-US" altLang="en-US" sz="3600" b="1" dirty="0"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</a:rPr>
              <a:t>zoyinza</a:t>
            </a:r>
            <a:r>
              <a:rPr lang="en-US" altLang="en-US" sz="3600" b="1" dirty="0"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</a:rPr>
              <a:t>okulondako</a:t>
            </a:r>
            <a:r>
              <a:rPr lang="en-US" altLang="en-US" sz="3600" b="1" dirty="0"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</a:rPr>
              <a:t>okuziyiza</a:t>
            </a:r>
            <a:r>
              <a:rPr lang="en-US" altLang="en-US" sz="3600" b="1" dirty="0"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</a:rPr>
              <a:t>okukwatibwa</a:t>
            </a:r>
            <a:r>
              <a:rPr lang="en-US" altLang="en-US" sz="3600" b="1" dirty="0"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</a:rPr>
              <a:t>akawuka</a:t>
            </a:r>
            <a:r>
              <a:rPr lang="en-US" altLang="en-US" sz="3600" b="1" dirty="0"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</a:rPr>
              <a:t>ka</a:t>
            </a:r>
            <a:r>
              <a:rPr lang="en-US" altLang="en-US" sz="3600" b="1" dirty="0"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</a:rPr>
              <a:t>mukenenya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21685"/>
            <a:ext cx="4142127" cy="1977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398110" y="1600200"/>
            <a:ext cx="574589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Abaami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abakomole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balina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omukisa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ogukendezeddwa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ebitundu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50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kikumi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(1/2)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ogw’okwattibwa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obagerageranyiza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n’abaami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abatali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bakomole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Okukomelebwa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basajja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tekuziyiza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bakyala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kufuna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kawuka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0" r="1786" b="17968"/>
          <a:stretch/>
        </p:blipFill>
        <p:spPr>
          <a:xfrm>
            <a:off x="1" y="2514600"/>
            <a:ext cx="3398108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6708"/>
            <a:ext cx="8737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Kubiriza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muganzi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wo 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okukomorebwa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obusajja</a:t>
            </a:r>
            <a:endParaRPr lang="en-US" sz="4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Calibri" panose="020F0502020204030204" pitchFamily="34" charset="0"/>
              </a:rPr>
              <a:t>Muganzi wo </a:t>
            </a:r>
            <a:r>
              <a:rPr lang="en-US" sz="3200" b="1" dirty="0" err="1">
                <a:latin typeface="Calibri" panose="020F0502020204030204" pitchFamily="34" charset="0"/>
              </a:rPr>
              <a:t>bwaba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alina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akawuka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kamukenenya</a:t>
            </a:r>
            <a:r>
              <a:rPr lang="en-US" sz="3200" b="1" dirty="0"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</a:rPr>
              <a:t>mukubirize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okumira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eddagalalye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ery’akawuka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kamukenenya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nga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bwatekeddwa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okulimira</a:t>
            </a:r>
            <a:endParaRPr lang="en-US" sz="32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812628"/>
            <a:ext cx="5870957" cy="39139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46" y="2438400"/>
            <a:ext cx="8445508" cy="2550946"/>
          </a:xfrm>
        </p:spPr>
        <p:txBody>
          <a:bodyPr/>
          <a:lstStyle/>
          <a:p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Newankubadde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engeri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zoona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ziyinza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obutasoboka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abakyala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bonna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bw’okola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ebingi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kubintu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bino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oyongera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okukendeza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emikisa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gy’okufuna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GB" sz="35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GB" sz="35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35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292" y="0"/>
            <a:ext cx="8813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Muganzi wo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bwaba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alina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akawuka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kamukenenya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mukubirize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okumira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eddagalalye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ery’akawuka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kamukenenya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bwatekeddwa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okulimira</a:t>
            </a:r>
            <a:endParaRPr lang="en-US" sz="32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27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37616" cy="15240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Obubaka </a:t>
            </a:r>
            <a:r>
              <a:rPr lang="en-US" b="1" dirty="0" err="1">
                <a:latin typeface="Calibri" panose="020F0502020204030204" pitchFamily="34" charset="0"/>
              </a:rPr>
              <a:t>obulala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obukwata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bupiira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bu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kalimpitawa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828059"/>
            <a:ext cx="6400800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Obupiira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bukalimpiitawa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bukukuuma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okukwatibwa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akawuka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mukenenya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wegattira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mu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bukyala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oba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emabega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ewafulumirwa</a:t>
            </a:r>
            <a:r>
              <a:rPr lang="en-US" sz="2600" b="1" dirty="0">
                <a:solidFill>
                  <a:srgbClr val="740074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aka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dapivrine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kakendeeza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omukisa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gw’okwatibwa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kayita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mukwegattira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bukyala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tekaakolebwa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kuziyiza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kusiiga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kawuka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mwegattira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ewafulumirwa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tekalina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kukozesebwa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mukyenda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ekifulumya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obubi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(rectum).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237" y="2723002"/>
            <a:ext cx="2767824" cy="2402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798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19400"/>
            <a:ext cx="8686800" cy="2133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Obupiira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kalimpitawa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buziyiza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okufuna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olubuto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ne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ndwadde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endala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eziyitira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mukwegatta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Obubaka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obulala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obukwata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bupiira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kalimpitawa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7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386700"/>
            <a:ext cx="889016" cy="30671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36042" y="1509900"/>
            <a:ext cx="396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Bwebukozesebwa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kiseera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mubutufu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Obupiira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bukalimpitawa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ye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ngeri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esinga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okuziyiza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endwadde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eziyitira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kwegatta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Enziku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nkumunye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nokubundula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amazzi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agawunya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Obubaka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obulala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obukwata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bupiira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bu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kalimpitawa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6798"/>
          <a:stretch/>
        </p:blipFill>
        <p:spPr>
          <a:xfrm>
            <a:off x="762000" y="2819400"/>
            <a:ext cx="3586247" cy="2752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6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228600"/>
            <a:ext cx="881381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l-PL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Okuko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z</a:t>
            </a:r>
            <a:r>
              <a:rPr lang="pl-PL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esa abupiira bu kalimpitawa mu butuufu era buli kiseera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2209800"/>
            <a:ext cx="4800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Kozesa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akapiira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kalimpitatwa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akapya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kikolwa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eky’okwegatta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mukamwa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mu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bukyala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n’emabega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ewafulumirwa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334" b="22222"/>
          <a:stretch/>
        </p:blipFill>
        <p:spPr>
          <a:xfrm>
            <a:off x="5181600" y="1714956"/>
            <a:ext cx="3784616" cy="4226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70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0325" y="228600"/>
            <a:ext cx="88836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l-PL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Okuko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z</a:t>
            </a:r>
            <a:r>
              <a:rPr lang="pl-PL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esa abupiira bu kalimpitawa mu butuufu era buli kiseera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  <a:endParaRPr lang="pl-PL" sz="4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14800" y="1615952"/>
            <a:ext cx="50292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Akapiira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kakalimpitawa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kakwate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n’obwegendereza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okwewala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okukafumita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n’enjala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z’okungalo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amannyo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ebirala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ebisala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Teekako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akapiira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kakalimpitawa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ng’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obusajja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buyimiridde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tonaba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kwegattira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mubukyala,mukamwa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,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ewafulumirwa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ne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muganzi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wo.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5" y="2819400"/>
            <a:ext cx="3677920" cy="2758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50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85904" y="228600"/>
            <a:ext cx="87803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l-PL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Okuko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z</a:t>
            </a:r>
            <a:r>
              <a:rPr lang="pl-PL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esa abupiira bu kalimpitawa mu butuufu era buli kiseera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  <a:endParaRPr lang="pl-PL" sz="4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" y="1894840"/>
            <a:ext cx="5394960" cy="451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Kakasa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waliyo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obuseerezi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obumala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wegattira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ewafulumirwa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kozesa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ebyo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ebilimu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amazzi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K-Y Jelly)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ng’okozesa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obupiira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kalimpiitawa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Ebiseereza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ebilimu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oilo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ebizigo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lotion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ey’okumubiri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bigya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kwonona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akapiira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kalimpitawa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4445" r="40000" b="10701"/>
          <a:stretch/>
        </p:blipFill>
        <p:spPr>
          <a:xfrm>
            <a:off x="5410200" y="1905000"/>
            <a:ext cx="3556016" cy="3992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521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228600"/>
            <a:ext cx="881381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l-PL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Okuko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z</a:t>
            </a:r>
            <a:r>
              <a:rPr lang="pl-PL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esa abupiira bu kalimpitawa mu butuufu era buli kiseera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  <a:endParaRPr lang="pl-PL" sz="4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2895600"/>
            <a:ext cx="881381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Okuziyiza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akapiira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obutaseerera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kwata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akapiira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kakalimpitawa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okanywereze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obusajja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gyebutandikira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(base)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ng’obusajja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buvaamu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era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obusajja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buveemu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bukyayimiridde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02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0160" y="96623"/>
            <a:ext cx="9144000" cy="1265238"/>
          </a:xfrm>
        </p:spPr>
        <p:txBody>
          <a:bodyPr/>
          <a:lstStyle/>
          <a:p>
            <a:r>
              <a:rPr lang="en-GB" sz="3200" b="1" dirty="0" err="1">
                <a:latin typeface="Calibri" panose="020F0502020204030204" pitchFamily="34" charset="0"/>
              </a:rPr>
              <a:t>Enkola</a:t>
            </a:r>
            <a:r>
              <a:rPr lang="en-GB" sz="3200" b="1" dirty="0"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</a:rPr>
              <a:t>ezenjawulo</a:t>
            </a:r>
            <a:r>
              <a:rPr lang="en-GB" sz="3200" b="1" dirty="0"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</a:rPr>
              <a:t>z’oyinza</a:t>
            </a:r>
            <a:r>
              <a:rPr lang="en-GB" sz="3200" b="1" dirty="0"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</a:rPr>
              <a:t>okulondako</a:t>
            </a:r>
            <a:r>
              <a:rPr lang="en-GB" sz="3200" b="1" dirty="0"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</a:rPr>
              <a:t>okuziyiza</a:t>
            </a:r>
            <a:r>
              <a:rPr lang="en-GB" sz="3200" b="1" dirty="0"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</a:rPr>
              <a:t>okukwatibwa</a:t>
            </a:r>
            <a:r>
              <a:rPr lang="en-GB" sz="3200" b="1" dirty="0"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</a:rPr>
              <a:t>akawuka</a:t>
            </a:r>
            <a:r>
              <a:rPr lang="en-GB" sz="3200" b="1" dirty="0">
                <a:latin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</a:rPr>
              <a:t>kamukenenya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603028"/>
            <a:ext cx="8209581" cy="456459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Ebintu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by’osobola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okukola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okukendeeza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emikisa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gy’okufuna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muganziwo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eaLnBrk="1" hangingPunct="1">
              <a:buNone/>
            </a:pP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Ababudaabuda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baagala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okukuyamba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okutegeera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enkola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ezenjawulo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zino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zoyinza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okulondako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okuziyiza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okukwatibwa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osobole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okulondako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enkola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en’esinga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okukukolera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159808" y="3694146"/>
            <a:ext cx="2532576" cy="316385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389873"/>
            <a:ext cx="5842016" cy="3886200"/>
          </a:xfrm>
          <a:prstGeom prst="wedgeEllipseCallout">
            <a:avLst>
              <a:gd name="adj1" fmla="val -57355"/>
              <a:gd name="adj2" fmla="val 59886"/>
            </a:avLst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30608" y="1717691"/>
            <a:ext cx="5029199" cy="3558382"/>
          </a:xfrm>
        </p:spPr>
        <p:txBody>
          <a:bodyPr/>
          <a:lstStyle/>
          <a:p>
            <a:r>
              <a:rPr lang="en-US" altLang="en-US" sz="3600" b="1" dirty="0" err="1">
                <a:solidFill>
                  <a:srgbClr val="740074"/>
                </a:solidFill>
              </a:rPr>
              <a:t>Bw’oba</a:t>
            </a:r>
            <a:r>
              <a:rPr lang="en-US" altLang="en-US" sz="3600" b="1" dirty="0">
                <a:solidFill>
                  <a:srgbClr val="740074"/>
                </a:solidFill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</a:rPr>
              <a:t>olina</a:t>
            </a:r>
            <a:r>
              <a:rPr lang="en-US" altLang="en-US" sz="3600" b="1" dirty="0">
                <a:solidFill>
                  <a:srgbClr val="740074"/>
                </a:solidFill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</a:rPr>
              <a:t>ebibuuzo</a:t>
            </a:r>
            <a:r>
              <a:rPr lang="en-US" altLang="en-US" sz="3600" b="1" dirty="0">
                <a:solidFill>
                  <a:srgbClr val="740074"/>
                </a:solidFill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</a:rPr>
              <a:t>oba</a:t>
            </a:r>
            <a:r>
              <a:rPr lang="en-US" altLang="en-US" sz="3600" b="1" dirty="0">
                <a:solidFill>
                  <a:srgbClr val="740074"/>
                </a:solidFill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</a:rPr>
              <a:t>wetaaga</a:t>
            </a:r>
            <a:r>
              <a:rPr lang="en-US" altLang="en-US" sz="3600" b="1" dirty="0">
                <a:solidFill>
                  <a:srgbClr val="740074"/>
                </a:solidFill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</a:rPr>
              <a:t>okumanya</a:t>
            </a:r>
            <a:r>
              <a:rPr lang="en-US" altLang="en-US" sz="3600" b="1" dirty="0">
                <a:solidFill>
                  <a:srgbClr val="740074"/>
                </a:solidFill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</a:rPr>
              <a:t>ebisingawo</a:t>
            </a:r>
            <a:r>
              <a:rPr lang="en-US" altLang="en-US" sz="3600" b="1" dirty="0">
                <a:solidFill>
                  <a:srgbClr val="740074"/>
                </a:solidFill>
              </a:rPr>
              <a:t>, </a:t>
            </a:r>
            <a:r>
              <a:rPr lang="en-US" altLang="en-US" sz="3600" b="1" dirty="0" err="1">
                <a:solidFill>
                  <a:srgbClr val="740074"/>
                </a:solidFill>
              </a:rPr>
              <a:t>Nkusaba</a:t>
            </a:r>
            <a:r>
              <a:rPr lang="en-US" altLang="en-US" sz="3600" b="1" dirty="0">
                <a:solidFill>
                  <a:srgbClr val="740074"/>
                </a:solidFill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</a:rPr>
              <a:t>okyalire</a:t>
            </a:r>
            <a:r>
              <a:rPr lang="en-US" altLang="en-US" sz="3600" b="1" dirty="0">
                <a:solidFill>
                  <a:srgbClr val="740074"/>
                </a:solidFill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</a:rPr>
              <a:t>kilinika</a:t>
            </a:r>
            <a:r>
              <a:rPr lang="en-US" altLang="en-US" sz="3600" b="1" dirty="0">
                <a:solidFill>
                  <a:srgbClr val="740074"/>
                </a:solidFill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</a:rPr>
              <a:t>yo</a:t>
            </a:r>
            <a:r>
              <a:rPr lang="en-US" altLang="en-US" sz="3600" b="1" dirty="0">
                <a:solidFill>
                  <a:srgbClr val="740074"/>
                </a:solidFill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</a:rPr>
              <a:t>kunoonyereza</a:t>
            </a:r>
            <a:r>
              <a:rPr lang="en-US" altLang="en-US" sz="3600" b="1">
                <a:solidFill>
                  <a:srgbClr val="740074"/>
                </a:solidFill>
              </a:rPr>
              <a:t>.</a:t>
            </a:r>
            <a:endParaRPr lang="en-US" sz="3600" b="1" dirty="0">
              <a:solidFill>
                <a:srgbClr val="740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782128"/>
            <a:ext cx="4876800" cy="4385500"/>
          </a:xfrm>
        </p:spPr>
        <p:txBody>
          <a:bodyPr/>
          <a:lstStyle/>
          <a:p>
            <a:pPr algn="l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Okunoonyereza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kwalaga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k’omubukyala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aka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kasobola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okukendeeza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emikisa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gy’okufuna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bakyala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Okuziyiza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okufuna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waggulu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nyo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akaweta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kakozesebwa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ekiseera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kyona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915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Kozesa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akaweta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k’omubukyala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aka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dapivirine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buli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kiseera</a:t>
            </a:r>
            <a:endParaRPr lang="en-US" sz="38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052471"/>
            <a:ext cx="2847079" cy="4115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2209800"/>
            <a:ext cx="4876800" cy="395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Kozesa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obupiira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kalimpitawa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mungeri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entuufu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kiseera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lwewegattira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mubukyala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ewafulumirwa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0499" y="685800"/>
            <a:ext cx="873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Kozesa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obupiira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bu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Kalimpitawa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buli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kiseera</a:t>
            </a:r>
            <a:endParaRPr lang="en-US" sz="3600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2685170"/>
            <a:ext cx="3115326" cy="2706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47319" y="1656913"/>
            <a:ext cx="6439732" cy="467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br>
              <a:rPr lang="en-US" sz="2600" b="1" dirty="0">
                <a:latin typeface="Calibri" panose="020F0502020204030204" pitchFamily="34" charset="0"/>
              </a:rPr>
            </a:b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Amakerenda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agamiribwa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ag’okukiziyiza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nkola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yakuziyiza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mukenya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eri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abatalina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kawuka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naye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katyabaga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maanyi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okukwatibwa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Amakerenda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ag’okumira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agaziyiza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mulimu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ekiika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ky’eddagala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lya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kawuka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lunaku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Amakerenda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ag’okumira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agaziyiza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gayinza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okubeerawo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obutabeerawo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kitundu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gy’obeera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31" y="2199651"/>
            <a:ext cx="2460450" cy="37838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8055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Kozesa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amakerenda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g’okumira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agaziyiza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okukwatibwa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akawuka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kamukenenya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(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truvada</a:t>
            </a:r>
            <a:r>
              <a:rPr lang="en-US" sz="3200" b="1" dirty="0">
                <a:solidFill>
                  <a:srgbClr val="740074"/>
                </a:solidFill>
                <a:latin typeface="Calibri" panose="020F0502020204030204" pitchFamily="34" charset="0"/>
              </a:rPr>
              <a:t>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79451"/>
            <a:ext cx="8915400" cy="138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lvl="0" eaLnBrk="1" hangingPunct="1"/>
            <a:r>
              <a:rPr lang="en-GB" b="1" dirty="0" err="1">
                <a:latin typeface="Calibri" panose="020F0502020204030204" pitchFamily="34" charset="0"/>
              </a:rPr>
              <a:t>Kendeeza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ku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muwendo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gw’abantu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bewegatta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nabo</a:t>
            </a:r>
            <a:r>
              <a:rPr lang="en-GB" b="1" dirty="0">
                <a:latin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33600" y="1839616"/>
            <a:ext cx="4876800" cy="4876800"/>
            <a:chOff x="2133600" y="1839616"/>
            <a:chExt cx="4876800" cy="4876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839616"/>
              <a:ext cx="4876800" cy="48768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191000" y="3962400"/>
              <a:ext cx="7620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2743200"/>
              <a:ext cx="711922" cy="533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512279" y="5334000"/>
              <a:ext cx="711922" cy="533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4572000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869478" y="2743200"/>
              <a:ext cx="711922" cy="533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51577" y="6057132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53574" y="6078404"/>
              <a:ext cx="513626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37901" y="3429000"/>
              <a:ext cx="513626" cy="533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37901" y="1981200"/>
              <a:ext cx="513626" cy="533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736563" y="1922596"/>
              <a:ext cx="530637" cy="59200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832960" y="1922596"/>
              <a:ext cx="513626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24600" y="1981200"/>
              <a:ext cx="533400" cy="5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331622" y="3415032"/>
              <a:ext cx="526378" cy="69976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31622" y="4509867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829625" y="6043555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31622" y="6057132"/>
              <a:ext cx="513626" cy="533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52501" y="5358099"/>
              <a:ext cx="513626" cy="5334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023108"/>
            <a:ext cx="8077200" cy="384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Okwegatta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ng’okozeza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akamwa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kikuteeka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katyabaga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katono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okusinga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okwegattira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bukyala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ewafulumirwa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bangi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balowooza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okwegattira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emabega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ewafulumirwa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y’engeri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ey’okwegatta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etarina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bulabe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mazima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ye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ey’okwegatta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ekyasinga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ey’obulabe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mu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kusiiga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" y="72501"/>
            <a:ext cx="8813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Wetabe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mu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ngeri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ez’okwegattamu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ezitakuteeka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nnyo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mubuzibu</a:t>
            </a:r>
            <a:endParaRPr lang="en-US" sz="36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495084" y="1981200"/>
            <a:ext cx="4476212" cy="418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Bw’oba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obulwadde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obuyita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mukwegatta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ky’ongera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obuzibu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bw’okukwatibwa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mukenenya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okukasiiga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abalala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Kakasa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nti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muganzi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wo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afuna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okukeberebwa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n’obujjanjabi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4342684" cy="289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3996"/>
            <a:ext cx="8813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Bw’oba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n’obulwadde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obuyita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mu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kwegatta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(STI),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funa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obujjanjabi</a:t>
            </a:r>
            <a:endParaRPr lang="en-US" sz="4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8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1676400"/>
            <a:ext cx="4983480" cy="502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Yogera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ne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muganzi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wo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by’okukebeza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era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mwekebeze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temunaba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kwegatta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endParaRPr lang="en-US" sz="30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Okumanya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muganzi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wo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alina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akawuka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kamukenenya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kisobola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okuyamba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okusalawo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ngeri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ey’okuziyiza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eyinza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okusinga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okukukolera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1" y="175012"/>
            <a:ext cx="88138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Kubiriza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muganzi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wo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afune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okukeberebwa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akawuka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kamukenenya</a:t>
            </a: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80" y="2667000"/>
            <a:ext cx="3708416" cy="2466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For_x0020_Review xmlns="E6E80880-BE38-4DD8-99DA-434F2D03D560">Yes</For_x0020_Review>
    <Status xmlns="e6e80880-be38-4dd8-99da-434f2d03d560" xsi:nil="true"/>
    <SharedWithUsers xmlns="0cdb9d7b-3bdb-4b1c-be50-7737cb6ee7a2">
      <UserInfo>
        <DisplayName>Jontraye Davis</DisplayName>
        <AccountId>58</AccountId>
        <AccountType/>
      </UserInfo>
      <UserInfo>
        <DisplayName>Eunice Okumu</DisplayName>
        <AccountId>149</AccountId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9907F-848F-4A46-B385-DD4FE3C0B8FB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01146914-5678-43C8-835C-0DFBC07EDE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6AA6CF-C7C5-4E72-97C0-7850EB362F53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0cdb9d7b-3bdb-4b1c-be50-7737cb6ee7a2"/>
    <ds:schemaRef ds:uri="http://purl.org/dc/terms/"/>
    <ds:schemaRef ds:uri="http://schemas.microsoft.com/office/infopath/2007/PartnerControls"/>
    <ds:schemaRef ds:uri="e6e80880-be38-4dd8-99da-434f2d03d560"/>
    <ds:schemaRef ds:uri="E6E80880-BE38-4DD8-99DA-434F2D03D560"/>
  </ds:schemaRefs>
</ds:datastoreItem>
</file>

<file path=customXml/itemProps4.xml><?xml version="1.0" encoding="utf-8"?>
<ds:datastoreItem xmlns:ds="http://schemas.openxmlformats.org/officeDocument/2006/customXml" ds:itemID="{6D2ED104-0689-43BB-957F-C12DAF0C876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4258</TotalTime>
  <Words>863</Words>
  <Application>Microsoft Office PowerPoint</Application>
  <PresentationFormat>On-screen Show (4:3)</PresentationFormat>
  <Paragraphs>82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Amawulire agakwata ku nkola enzenjawulo zoyinza okulondako okuziyiza okukwatibwa akawuka ka mukenenya</vt:lpstr>
      <vt:lpstr>Enkola ezenjawulo z’oyinza okulondako okuziyiza okukwatibwa akawuka kamukenenya</vt:lpstr>
      <vt:lpstr>Okunoonyereza kwalaga nti akaweta k’omubukyala aka dapivirine kasobola okukendeeza emikisa gy’okufuna akawuka kamukenenya mu bakyala. Okuziyiza okufuna akawuka kamukenenya kuli waggulu nyo nga akaweta kakozesebwa ekiseera kyona.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Newankubadde engeri zoona ziyinza obutasoboka eri abakyala bonna, bw’okola ebingi kubintu bino oyongera okukendeza emikisa gy’okufuna akawuka ka mukenenya.</vt:lpstr>
      <vt:lpstr>Obubaka obulala obukwata ku bupiira bu kalimpitawa</vt:lpstr>
      <vt:lpstr>Obubaka obulala obukwata ku bupiira bu kalimpitawa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Bw’oba olina ebibuuzo oba wetaaga okumanya ebisingawo, Nkusaba okyalire kilinika yo kunoonyereza.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Jontraye Davis</cp:lastModifiedBy>
  <cp:revision>336</cp:revision>
  <cp:lastPrinted>2014-09-26T13:04:48Z</cp:lastPrinted>
  <dcterms:created xsi:type="dcterms:W3CDTF">2008-01-29T12:38:48Z</dcterms:created>
  <dcterms:modified xsi:type="dcterms:W3CDTF">2017-03-31T17:41:27Z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